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1" r:id="rId3"/>
    <p:sldId id="293" r:id="rId4"/>
    <p:sldId id="295" r:id="rId5"/>
    <p:sldId id="296" r:id="rId6"/>
    <p:sldId id="29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857" autoAdjust="0"/>
  </p:normalViewPr>
  <p:slideViewPr>
    <p:cSldViewPr>
      <p:cViewPr>
        <p:scale>
          <a:sx n="100" d="100"/>
          <a:sy n="100" d="100"/>
        </p:scale>
        <p:origin x="-273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22110-13D8-4799-919B-1E96118D1411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BF81-B987-4636-AE6A-73DDF23B1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5918" y="2786058"/>
            <a:ext cx="63367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Обзорно-информационный материал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проведения в Брянской области мероприятий, посвященных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Всемирному дню охраны труда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по теме </a:t>
            </a: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«Революция в области охраны труда  и техники </a:t>
            </a:r>
            <a:r>
              <a:rPr lang="ru-RU" altLang="ru-RU" sz="2000" dirty="0" err="1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безопасности:роль</a:t>
            </a: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 искусственного интеллекта и </a:t>
            </a:r>
            <a:r>
              <a:rPr lang="ru-RU" altLang="ru-RU" sz="2000" dirty="0" err="1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цифровизации</a:t>
            </a: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 на рабочем месте»  </a:t>
            </a:r>
            <a:endParaRPr lang="ru-RU" altLang="ru-RU" sz="2000" dirty="0">
              <a:solidFill>
                <a:srgbClr val="004386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dirty="0">
              <a:solidFill>
                <a:srgbClr val="004386"/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5918" y="5500702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4392" y="62098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2025 </a:t>
            </a:r>
            <a:r>
              <a:rPr lang="ru-RU" sz="1400" b="1" dirty="0"/>
              <a:t>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841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ДЕПАРТАМЕНТ СОЦИАЛЬНОЙ ПОЛИТКИ 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ЗАНЯТОСТИ НАСЕЛЕНИЯ БРЯНСКОЙ ОБЛАСТИ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совместно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 АДМИНИСТРАЦИЯМИ МУНИЦИАЛЬНЫХ ОБРАЗОВАНИЙ БРЯНСКОЙ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357298"/>
            <a:ext cx="861789" cy="805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214290"/>
            <a:ext cx="864097" cy="87609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Всемирный день охраны труда 2024-тема определе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5918" y="4214818"/>
            <a:ext cx="674481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None/>
            </a:pPr>
            <a:r>
              <a:rPr lang="ru-RU" sz="1200" dirty="0" smtClean="0"/>
              <a:t>         На </a:t>
            </a:r>
            <a:r>
              <a:rPr lang="ru-RU" sz="1200" dirty="0"/>
              <a:t>севере Брянской области в окружении лесов, расположилось село Рогнедино, административный центр района. Легенды по-разному рассказывают о возникновении села. Но во всех случаях этот факт упоминается в связи с дочерью полоцкого князя </a:t>
            </a:r>
            <a:r>
              <a:rPr lang="ru-RU" sz="1200" dirty="0" err="1"/>
              <a:t>Рогволода</a:t>
            </a:r>
            <a:r>
              <a:rPr lang="ru-RU" sz="1200" dirty="0"/>
              <a:t> - </a:t>
            </a:r>
            <a:r>
              <a:rPr lang="ru-RU" sz="1200" dirty="0" err="1"/>
              <a:t>Рогнедой</a:t>
            </a:r>
            <a:r>
              <a:rPr lang="ru-RU" sz="1200" dirty="0"/>
              <a:t>, женщиной равно как редкой красоты, так и большого ума. </a:t>
            </a:r>
            <a:r>
              <a:rPr lang="ru-RU" sz="1200" dirty="0" err="1"/>
              <a:t>Рогнеда</a:t>
            </a:r>
            <a:r>
              <a:rPr lang="ru-RU" sz="1200" dirty="0"/>
              <a:t> была женой киевского князя Владимира. Попав в немилость к мужу, была сослана в далекий </a:t>
            </a:r>
            <a:r>
              <a:rPr lang="ru-RU" sz="1200" dirty="0" err="1"/>
              <a:t>Рославльский</a:t>
            </a:r>
            <a:r>
              <a:rPr lang="ru-RU" sz="1200" dirty="0"/>
              <a:t> удел, где по приданию в 985 году и было образовано старинное село Рогнедино, которому в 1985 году исполнилось 1000 лет. </a:t>
            </a:r>
            <a:r>
              <a:rPr lang="ru-RU" sz="1200" dirty="0" smtClean="0"/>
              <a:t>Вокруг </a:t>
            </a:r>
            <a:r>
              <a:rPr lang="ru-RU" sz="1200" dirty="0"/>
              <a:t>образовались другие поселения, которые своими названиями говорят о пребывании здесь княгини, это река </a:t>
            </a:r>
            <a:r>
              <a:rPr lang="ru-RU" sz="1200" dirty="0" err="1"/>
              <a:t>Туща</a:t>
            </a:r>
            <a:r>
              <a:rPr lang="ru-RU" sz="1200" dirty="0"/>
              <a:t>, д. </a:t>
            </a:r>
            <a:r>
              <a:rPr lang="ru-RU" sz="1200" dirty="0" err="1"/>
              <a:t>Княгинино</a:t>
            </a:r>
            <a:r>
              <a:rPr lang="ru-RU" sz="1200" dirty="0"/>
              <a:t>, старинное село Заруб (ныне </a:t>
            </a:r>
            <a:r>
              <a:rPr lang="ru-RU" sz="1200" dirty="0" err="1"/>
              <a:t>Пацынь</a:t>
            </a:r>
            <a:r>
              <a:rPr lang="ru-RU" sz="1200" dirty="0"/>
              <a:t>). </a:t>
            </a:r>
            <a:r>
              <a:rPr lang="ru-RU" sz="1200" dirty="0" smtClean="0"/>
              <a:t>В </a:t>
            </a:r>
            <a:r>
              <a:rPr lang="ru-RU" sz="1200" dirty="0"/>
              <a:t>старину село также было небезызвестным на Руси - через него проходили важные торговые пути. В самом Рогнедино устраивались богатые, веселые ярмарки. Все чем богато округа предлагалось здесь - подводы со льном, пенька, мед, сало, кожи, конопляное масло, изделия местных ремесленников. 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15097" y="2515098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256584" cy="13262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РОГНЕДИНСКИЙ </a:t>
            </a:r>
            <a:r>
              <a:rPr lang="ru-RU" b="1" dirty="0">
                <a:solidFill>
                  <a:schemeClr val="bg1"/>
                </a:solidFill>
              </a:rPr>
              <a:t>РАЙОН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Охрана труда отчеты 2018,2019,2020г2021г\Всемирный день охраны труда\акция охраны труда 2024г\Итоги акции\образец Злынка и Брянск\Рогнедино Ротон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571612"/>
            <a:ext cx="3888432" cy="25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4480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3" descr="gerb_rogned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85728"/>
            <a:ext cx="691010" cy="9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Беседа на тему: Революция в области охраны труда.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3810" y="2438406"/>
            <a:ext cx="2221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15.04.2025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администрации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Рогнединского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в кабинете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Рогнединского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Районного Совета народных депутатов состоялась беседа,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семинар на тему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«Революция в области охраны труда и техники безопасности: роль искусственного интеллекта и цифровизации на рабочем месте».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мероприятии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приняло участие 5 руководителей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организаций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15  работников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4572008"/>
            <a:ext cx="3245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02.04.2025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на заседании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постоянно действующей комиссии   по охране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района заслушаны вопросы о мероприятиях, связанных с проведением Всемирного дня охраны труда на тему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«Революция в области охраны труда и техники безопасности: роль искусственного интеллекта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рабочем месте»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Присутствовали руководители организаций района.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2C9B786-38CD-9078-60DE-1E6AAB818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85860"/>
            <a:ext cx="3295610" cy="2215352"/>
          </a:xfrm>
          <a:prstGeom prst="rect">
            <a:avLst/>
          </a:prstGeom>
        </p:spPr>
      </p:pic>
      <p:pic>
        <p:nvPicPr>
          <p:cNvPr id="10" name="Рисунок 9" descr="C:\Охрана труда отчеты 2018,2019,2020г2021г\Всемирный день охраны труда\акция охраны труда 2025г\отчет по проведению акции\IMG_20250415_124757_HD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571612"/>
            <a:ext cx="214314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gerb_rognedi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691010" cy="9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</a:t>
            </a:r>
            <a:r>
              <a:rPr lang="ru-RU" b="1" dirty="0" smtClean="0">
                <a:solidFill>
                  <a:schemeClr val="bg1"/>
                </a:solidFill>
              </a:rPr>
              <a:t>акции «Охрана труда в Вашей организации.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51720" y="429309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</a:t>
            </a:r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апреля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администрации с работниками : отдела культуры, МФЦ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Рогнединского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района, проведена лекция,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вопросам обеспечения нормальных условий труда на рабочих местах, культуры безопасности труда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коллективе, инновации по сбережению здоровья работников в процессе трудовой деятельности.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мероприятии приняло участие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 человек, работники данных организаций.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Охрана труда отчеты 2018,2019,2020г2021г\Всемирный день охраны труда\акция охраны труда 2025г\IMG-20250409-WA0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51" y="1408336"/>
            <a:ext cx="5940425" cy="309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gerb_rogned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691010" cy="9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Субботники </a:t>
            </a:r>
            <a:r>
              <a:rPr lang="ru-RU" b="1" dirty="0">
                <a:solidFill>
                  <a:schemeClr val="bg1"/>
                </a:solidFill>
              </a:rPr>
              <a:t>по санитарной очистке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территорий организаций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19672" y="1571612"/>
            <a:ext cx="3952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апреля, прошли субботники по санитарной очистке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территорий организаций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Рогнединского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района. Активное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участие приняли Администрация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Рогнединского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района,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Рогнединская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поселковая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администрация, Финансовый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отдел,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района, Отдел образования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местные жители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мероприятии приняло участие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35 человек.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5074" y="4572008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</a:t>
            </a:r>
            <a:endParaRPr lang="ru-RU" sz="1100" dirty="0"/>
          </a:p>
        </p:txBody>
      </p:sp>
      <p:pic>
        <p:nvPicPr>
          <p:cNvPr id="7" name="Рисунок 6" descr="C:\Охрана труда отчеты 2018,2019,2020г2021г\Всемирный день охраны труда\акция охраны труда 2025г\отчет по проведению акции\IMG_20250415_130238_HD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286124"/>
            <a:ext cx="3494405" cy="26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Охрана труда отчеты 2018,2019,2020г2021г\Всемирный день охраны труда\акция охраны труда 2025г\отчет по проведению акции\IMG_20250415_130136_HD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94" y="1988840"/>
            <a:ext cx="2771775" cy="224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gerb_rognedi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691010" cy="9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643042" y="5786454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214290"/>
            <a:ext cx="5040560" cy="211829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Результат проведенных мероприятий: привлечение внимания к важности вопроса сохранения жизни и здоровья работников в процессе производства, профилактики производственного травматизма и профессиональной заболеваемости и формирования, начиная со школьной скамьи, сознательного отношения подрастающего поколения к вопросам безопасности и сохранения своего здоровья.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3108" y="2786058"/>
            <a:ext cx="64294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Цели и планы на будущий период :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1. Совершенствование системы управления охраной труда.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Усилить внимание работников и работодателей к проблемам безопасности трудового процесса.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Повысить сознательное отношение работников учреждения к собственной безопасности.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Усилить контроль за выполнением мероприятий по охране труда и профилактике производственного травматизма, своевременным устранением недостатков и нарушений.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Улучшить информированность работников о существующих профессиональных рисках, способах защиты от 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Инновации по сбережению здоровья работников в процессе трудовой деятельности.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gerb_rogned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691010" cy="9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542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Zhuneva_VV</dc:creator>
  <cp:lastModifiedBy>эколог</cp:lastModifiedBy>
  <cp:revision>170</cp:revision>
  <dcterms:created xsi:type="dcterms:W3CDTF">2023-04-14T05:17:09Z</dcterms:created>
  <dcterms:modified xsi:type="dcterms:W3CDTF">2025-05-06T08:21:33Z</dcterms:modified>
</cp:coreProperties>
</file>